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199313" cy="7199313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968" y="48"/>
      </p:cViewPr>
      <p:guideLst>
        <p:guide orient="horz" pos="226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15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72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9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8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66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8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3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76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13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8E2F-CD5E-4184-81E2-84B50D475769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0DD1-7F51-4021-927D-08A771DC8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C9287E69-187D-484E-AFFB-7BBA55F8AD26}"/>
              </a:ext>
            </a:extLst>
          </p:cNvPr>
          <p:cNvSpPr/>
          <p:nvPr/>
        </p:nvSpPr>
        <p:spPr>
          <a:xfrm>
            <a:off x="1001627" y="2362350"/>
            <a:ext cx="1790209" cy="177617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68CE8E-6C00-42E4-888B-55F6B3540912}"/>
              </a:ext>
            </a:extLst>
          </p:cNvPr>
          <p:cNvSpPr txBox="1"/>
          <p:nvPr/>
        </p:nvSpPr>
        <p:spPr>
          <a:xfrm>
            <a:off x="1687105" y="39330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完全予約制・１組２時間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659C0C-36F8-4C44-9492-C797B9281EAB}"/>
              </a:ext>
            </a:extLst>
          </p:cNvPr>
          <p:cNvSpPr txBox="1"/>
          <p:nvPr/>
        </p:nvSpPr>
        <p:spPr>
          <a:xfrm>
            <a:off x="914078" y="926760"/>
            <a:ext cx="5410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OPEN</a:t>
            </a:r>
            <a:r>
              <a:rPr kumimoji="1" lang="ja-JP" altLang="en-US" sz="6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kumimoji="1" lang="en-US" altLang="ja-JP" sz="6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HOUSE</a:t>
            </a:r>
            <a:endParaRPr kumimoji="1" lang="ja-JP" altLang="en-US" sz="60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D9AD4F-815A-4F37-ABBD-0B6BD04AA13B}"/>
              </a:ext>
            </a:extLst>
          </p:cNvPr>
          <p:cNvSpPr txBox="1"/>
          <p:nvPr/>
        </p:nvSpPr>
        <p:spPr>
          <a:xfrm>
            <a:off x="1188845" y="2726103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+mn-ea"/>
              </a:rPr>
              <a:t>パッシブ</a:t>
            </a:r>
            <a:endParaRPr kumimoji="1" lang="en-US" altLang="ja-JP" sz="24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+mn-ea"/>
              </a:rPr>
              <a:t>デザイン</a:t>
            </a:r>
            <a:endParaRPr kumimoji="1" lang="en-US" altLang="ja-JP" sz="24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+mn-ea"/>
              </a:rPr>
              <a:t>+ZEH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992526-10EB-4F6A-A4B1-D5B44641218D}"/>
              </a:ext>
            </a:extLst>
          </p:cNvPr>
          <p:cNvSpPr txBox="1"/>
          <p:nvPr/>
        </p:nvSpPr>
        <p:spPr>
          <a:xfrm>
            <a:off x="1641842" y="5050283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ナチュラルなデザインと</a:t>
            </a:r>
            <a:endParaRPr kumimoji="1" lang="en-US" altLang="ja-JP" sz="28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高性能</a:t>
            </a:r>
            <a:r>
              <a:rPr kumimoji="1" lang="en-US" altLang="ja-JP" sz="28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/</a:t>
            </a:r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未来基準のお家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6774DE-B5ED-46A7-B6C5-5E7EC470B7E2}"/>
              </a:ext>
            </a:extLst>
          </p:cNvPr>
          <p:cNvSpPr txBox="1"/>
          <p:nvPr/>
        </p:nvSpPr>
        <p:spPr>
          <a:xfrm>
            <a:off x="1510205" y="5998984"/>
            <a:ext cx="4335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accent4">
                    <a:lumMod val="50000"/>
                  </a:schemeClr>
                </a:solidFill>
              </a:rPr>
              <a:t>12/</a:t>
            </a:r>
            <a:r>
              <a:rPr kumimoji="1" lang="en-US" altLang="ja-JP" sz="7200" dirty="0">
                <a:solidFill>
                  <a:schemeClr val="accent4">
                    <a:lumMod val="50000"/>
                  </a:schemeClr>
                </a:solidFill>
              </a:rPr>
              <a:t>18</a:t>
            </a:r>
            <a:r>
              <a:rPr kumimoji="1" lang="en-US" altLang="ja-JP" sz="4400" dirty="0">
                <a:solidFill>
                  <a:schemeClr val="accent1"/>
                </a:solidFill>
              </a:rPr>
              <a:t>sat</a:t>
            </a:r>
            <a:r>
              <a:rPr kumimoji="1" lang="en-US" altLang="ja-JP" sz="7200" dirty="0">
                <a:solidFill>
                  <a:schemeClr val="accent4">
                    <a:lumMod val="50000"/>
                  </a:schemeClr>
                </a:solidFill>
              </a:rPr>
              <a:t>19</a:t>
            </a:r>
            <a:r>
              <a:rPr kumimoji="1" lang="en-US" altLang="ja-JP" sz="4400" dirty="0">
                <a:solidFill>
                  <a:srgbClr val="FF0000"/>
                </a:solidFill>
              </a:rPr>
              <a:t>sun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6" name="大かっこ 15">
            <a:extLst>
              <a:ext uri="{FF2B5EF4-FFF2-40B4-BE49-F238E27FC236}">
                <a16:creationId xmlns:a16="http://schemas.microsoft.com/office/drawing/2014/main" id="{1B946226-D6F9-47BC-A8A7-589EBEA12D74}"/>
              </a:ext>
            </a:extLst>
          </p:cNvPr>
          <p:cNvSpPr/>
          <p:nvPr/>
        </p:nvSpPr>
        <p:spPr>
          <a:xfrm>
            <a:off x="1497956" y="5002944"/>
            <a:ext cx="4178901" cy="1015663"/>
          </a:xfrm>
          <a:prstGeom prst="bracketPair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196811-33F9-4673-95A5-3CB34158B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6687" l="4527" r="96901">
                        <a14:foregroundMark x1="77553" y1="80202" x2="79089" y2="79758"/>
                        <a14:foregroundMark x1="30315" y1="43071" x2="30315" y2="53414"/>
                        <a14:foregroundMark x1="28510" y1="52040" x2="29103" y2="55232"/>
                        <a14:foregroundMark x1="28133" y1="50747" x2="28025" y2="51475"/>
                        <a14:foregroundMark x1="28779" y1="83071" x2="26839" y2="83434"/>
                        <a14:foregroundMark x1="83158" y1="85495" x2="82350" y2="89293"/>
                        <a14:foregroundMark x1="94557" y1="90869" x2="93829" y2="93535"/>
                        <a14:backgroundMark x1="14390" y1="63556" x2="14390" y2="63556"/>
                        <a14:backgroundMark x1="11641" y1="56444" x2="15198" y2="66222"/>
                        <a14:backgroundMark x1="8866" y1="56121" x2="19348" y2="56727"/>
                        <a14:backgroundMark x1="13797" y1="83394" x2="9081" y2="94020"/>
                        <a14:backgroundMark x1="9458" y1="82182" x2="7895" y2="90465"/>
                        <a14:backgroundMark x1="25842" y1="58788" x2="26246" y2="73010"/>
                        <a14:backgroundMark x1="27351" y1="77697" x2="27648" y2="79030"/>
                        <a14:backgroundMark x1="27971" y1="78182" x2="27971" y2="78788"/>
                        <a14:backgroundMark x1="17138" y1="84525" x2="16411" y2="88566"/>
                        <a14:backgroundMark x1="82916" y1="55354" x2="82754" y2="61212"/>
                        <a14:backgroundMark x1="91215" y1="54747" x2="91620" y2="59717"/>
                        <a14:backgroundMark x1="81218" y1="66465" x2="83724" y2="66465"/>
                        <a14:backgroundMark x1="84209" y1="71475" x2="85772" y2="71071"/>
                        <a14:backgroundMark x1="87712" y1="75232" x2="89113" y2="75232"/>
                        <a14:backgroundMark x1="89275" y1="79152" x2="91054" y2="82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32" y="1180706"/>
            <a:ext cx="4926568" cy="32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23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katsuaki tanoue</dc:creator>
  <cp:lastModifiedBy>katsuaki tanoue</cp:lastModifiedBy>
  <cp:revision>2</cp:revision>
  <cp:lastPrinted>2021-11-16T01:06:48Z</cp:lastPrinted>
  <dcterms:created xsi:type="dcterms:W3CDTF">2021-11-16T00:18:24Z</dcterms:created>
  <dcterms:modified xsi:type="dcterms:W3CDTF">2021-11-16T10:54:16Z</dcterms:modified>
</cp:coreProperties>
</file>